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1644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FCC3-1263-42A1-8600-AC0AB9443773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8894-75DF-43A3-98DD-0D6C83AEB4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7FCC3-1263-42A1-8600-AC0AB9443773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8894-75DF-43A3-98DD-0D6C83AEB4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5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8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8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21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6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5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7984" y="1114871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이펙터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</a:t>
            </a:r>
            <a:r>
              <a:rPr lang="ko-KR" altLang="en-US" sz="1200" dirty="0" err="1" smtClean="0"/>
              <a:t>힘을준다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190739" y="2359913"/>
            <a:ext cx="2165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체크 꼭 해야 </a:t>
            </a:r>
            <a:r>
              <a:rPr lang="ko-KR" altLang="en-US" sz="1200" dirty="0" err="1" smtClean="0"/>
              <a:t>이펙터</a:t>
            </a:r>
            <a:r>
              <a:rPr lang="ko-KR" altLang="en-US" sz="1200" dirty="0" smtClean="0"/>
              <a:t> 발생 </a:t>
            </a:r>
            <a:r>
              <a:rPr lang="en-US" altLang="ko-KR" sz="1200" dirty="0" smtClean="0"/>
              <a:t>-&gt;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932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5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9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01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2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5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8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1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0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7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Game Project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9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2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9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2D </a:t>
            </a:r>
            <a:r>
              <a:rPr lang="ko-KR" altLang="en-US" smtClean="0"/>
              <a:t>물리 시스템</a:t>
            </a:r>
            <a:r>
              <a:rPr lang="en-US" altLang="ko-KR" smtClean="0"/>
              <a:t>(2D Physics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352</Words>
  <Application>Microsoft Office PowerPoint</Application>
  <PresentationFormat>화면 슬라이드 쇼(4:3)</PresentationFormat>
  <Paragraphs>46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Game Programming with Unity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물리 시스템(2D Physics System)</vt:lpstr>
      <vt:lpstr>2D Game Project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3</cp:revision>
  <dcterms:created xsi:type="dcterms:W3CDTF">2019-04-15T13:26:28Z</dcterms:created>
  <dcterms:modified xsi:type="dcterms:W3CDTF">2019-06-04T08:44:24Z</dcterms:modified>
</cp:coreProperties>
</file>